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7"/>
  </p:notesMasterIdLst>
  <p:sldIdLst>
    <p:sldId id="263" r:id="rId2"/>
    <p:sldId id="266" r:id="rId3"/>
    <p:sldId id="267" r:id="rId4"/>
    <p:sldId id="268" r:id="rId5"/>
    <p:sldId id="269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164"/>
    <a:srgbClr val="9D2028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53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8F344C-3861-456F-9A2B-8B2B1B2BA49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E82514-751D-4DE5-A5DF-D57CADF87C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5572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894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9837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440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664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104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534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207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414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961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324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826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F8D0F6-9C44-4CCA-8723-B3AF310834CF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904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Guidelines:-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44910" y="1719126"/>
            <a:ext cx="8229600" cy="4038600"/>
          </a:xfrm>
        </p:spPr>
        <p:txBody>
          <a:bodyPr/>
          <a:lstStyle/>
          <a:p>
            <a:r>
              <a:rPr lang="en-US" dirty="0"/>
              <a:t>Follow this template for your presentation.</a:t>
            </a:r>
          </a:p>
          <a:p>
            <a:r>
              <a:rPr lang="en-US" dirty="0"/>
              <a:t>Make the slides based on your given time limit (</a:t>
            </a:r>
            <a:r>
              <a:rPr lang="en-US" dirty="0">
                <a:solidFill>
                  <a:srgbClr val="FF0000"/>
                </a:solidFill>
              </a:rPr>
              <a:t>8-10 minutes</a:t>
            </a:r>
            <a:r>
              <a:rPr lang="en-US" dirty="0"/>
              <a:t>).</a:t>
            </a:r>
          </a:p>
          <a:p>
            <a:r>
              <a:rPr lang="en-US" dirty="0"/>
              <a:t> To make the slides more attractive do add more images than the sentences.</a:t>
            </a:r>
          </a:p>
          <a:p>
            <a:r>
              <a:rPr lang="en-US" dirty="0"/>
              <a:t>The below given slides are for your reference, you can align as per your preference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F4E8485-34F9-41BD-8D6F-C39F9761AC9D}"/>
              </a:ext>
            </a:extLst>
          </p:cNvPr>
          <p:cNvSpPr txBox="1"/>
          <p:nvPr/>
        </p:nvSpPr>
        <p:spPr>
          <a:xfrm>
            <a:off x="0" y="6096000"/>
            <a:ext cx="9144000" cy="646331"/>
          </a:xfrm>
          <a:prstGeom prst="rect">
            <a:avLst/>
          </a:prstGeom>
          <a:ln>
            <a:solidFill>
              <a:srgbClr val="F59164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SciTech 2027 - 6th International conference on Advances in </a:t>
            </a:r>
            <a:r>
              <a:rPr lang="en-US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Science,Engineering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&amp;Technology (6th ICASET)</a:t>
            </a:r>
          </a:p>
        </p:txBody>
      </p:sp>
      <p:sp>
        <p:nvSpPr>
          <p:cNvPr id="4" name="AutoShape 2" descr="logo-img">
            <a:extLst>
              <a:ext uri="{FF2B5EF4-FFF2-40B4-BE49-F238E27FC236}">
                <a16:creationId xmlns:a16="http://schemas.microsoft.com/office/drawing/2014/main" id="{978357C0-7184-C3B8-2BA9-2349A389D7F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D0E22BBF-D366-34AD-CA99-A430E21F7D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703" y="381001"/>
            <a:ext cx="2133600" cy="531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8791E51-950F-0117-A9EC-A1586C37031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46846"/>
            <a:ext cx="2898775" cy="96893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E3AA8A12-74C9-4179-AE44-14A28CF91E87}"/>
              </a:ext>
            </a:extLst>
          </p:cNvPr>
          <p:cNvSpPr txBox="1">
            <a:spLocks/>
          </p:cNvSpPr>
          <p:nvPr/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Research Article Title</a:t>
            </a:r>
            <a:endParaRPr lang="en-US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DB739266-8FA5-483B-8E41-529ACE6AB60F}"/>
              </a:ext>
            </a:extLst>
          </p:cNvPr>
          <p:cNvSpPr txBox="1">
            <a:spLocks/>
          </p:cNvSpPr>
          <p:nvPr/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1)Author and Coauthor name.</a:t>
            </a:r>
          </a:p>
          <a:p>
            <a:r>
              <a:rPr lang="en-US"/>
              <a:t>2)Guide name.</a:t>
            </a:r>
            <a:endParaRPr lang="en-US" dirty="0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30B0BC39-BDD9-4875-9BD0-E5511D2CB9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703" y="381001"/>
            <a:ext cx="2133600" cy="531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156E1F4-08C4-F83E-9729-E782A01BE42E}"/>
              </a:ext>
            </a:extLst>
          </p:cNvPr>
          <p:cNvSpPr txBox="1"/>
          <p:nvPr/>
        </p:nvSpPr>
        <p:spPr>
          <a:xfrm>
            <a:off x="0" y="6096000"/>
            <a:ext cx="9144000" cy="646331"/>
          </a:xfrm>
          <a:prstGeom prst="rect">
            <a:avLst/>
          </a:prstGeom>
          <a:ln>
            <a:solidFill>
              <a:srgbClr val="F59164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SciTech 2027 - 6th International conference on Advances in </a:t>
            </a:r>
            <a:r>
              <a:rPr lang="en-US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Science,Engineering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&amp;Technology (6th ICASET)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2E5FB9-4B24-38E9-F8C9-224329609E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46846"/>
            <a:ext cx="2898775" cy="968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304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2">
            <a:extLst>
              <a:ext uri="{FF2B5EF4-FFF2-40B4-BE49-F238E27FC236}">
                <a16:creationId xmlns:a16="http://schemas.microsoft.com/office/drawing/2014/main" id="{F8AB212F-2E3C-4072-84A7-09A1CFF07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447800"/>
            <a:ext cx="8229600" cy="762000"/>
          </a:xfrm>
        </p:spPr>
        <p:txBody>
          <a:bodyPr/>
          <a:lstStyle/>
          <a:p>
            <a:r>
              <a:rPr lang="en-US" dirty="0"/>
              <a:t>Abstract:-  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34A6119D-0C7B-D9D4-8FD8-D8E3B9284F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703" y="381001"/>
            <a:ext cx="2133600" cy="531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C539AA7-AE70-059E-FC4D-8AA8E984E954}"/>
              </a:ext>
            </a:extLst>
          </p:cNvPr>
          <p:cNvSpPr txBox="1"/>
          <p:nvPr/>
        </p:nvSpPr>
        <p:spPr>
          <a:xfrm>
            <a:off x="0" y="6096000"/>
            <a:ext cx="9144000" cy="646331"/>
          </a:xfrm>
          <a:prstGeom prst="rect">
            <a:avLst/>
          </a:prstGeom>
          <a:ln>
            <a:solidFill>
              <a:srgbClr val="F59164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SciTech 2027 - 6th International conference on Advances in </a:t>
            </a:r>
            <a:r>
              <a:rPr lang="en-US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Science,Engineering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&amp;Technology (6th ICASET)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E53B5F9-5E8D-180E-2EB4-D7F7F038F7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46846"/>
            <a:ext cx="2898775" cy="968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1176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2">
            <a:extLst>
              <a:ext uri="{FF2B5EF4-FFF2-40B4-BE49-F238E27FC236}">
                <a16:creationId xmlns:a16="http://schemas.microsoft.com/office/drawing/2014/main" id="{F8AB212F-2E3C-4072-84A7-09A1CFF07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447800"/>
            <a:ext cx="8229600" cy="762000"/>
          </a:xfrm>
        </p:spPr>
        <p:txBody>
          <a:bodyPr/>
          <a:lstStyle/>
          <a:p>
            <a:r>
              <a:rPr lang="en-US" dirty="0"/>
              <a:t>Description:-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26A5A848-9A56-2F52-6121-D7DD870AEE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703" y="381001"/>
            <a:ext cx="2133600" cy="531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F4B009F-F7ED-E0C5-BB20-0EC08C8728E6}"/>
              </a:ext>
            </a:extLst>
          </p:cNvPr>
          <p:cNvSpPr txBox="1"/>
          <p:nvPr/>
        </p:nvSpPr>
        <p:spPr>
          <a:xfrm>
            <a:off x="0" y="6096000"/>
            <a:ext cx="9144000" cy="646331"/>
          </a:xfrm>
          <a:prstGeom prst="rect">
            <a:avLst/>
          </a:prstGeom>
          <a:ln>
            <a:solidFill>
              <a:srgbClr val="F59164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SciTech 2027 - 6th International conference on Advances in </a:t>
            </a:r>
            <a:r>
              <a:rPr lang="en-US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Science,Engineering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&amp;Technology (6th ICASET)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CF163EB-2997-810F-D443-BF207455EC1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46846"/>
            <a:ext cx="2898775" cy="968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322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2">
            <a:extLst>
              <a:ext uri="{FF2B5EF4-FFF2-40B4-BE49-F238E27FC236}">
                <a16:creationId xmlns:a16="http://schemas.microsoft.com/office/drawing/2014/main" id="{F8AB212F-2E3C-4072-84A7-09A1CFF07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447800"/>
            <a:ext cx="8229600" cy="762000"/>
          </a:xfrm>
        </p:spPr>
        <p:txBody>
          <a:bodyPr/>
          <a:lstStyle/>
          <a:p>
            <a:r>
              <a:rPr lang="en-US" dirty="0"/>
              <a:t>Conclusion: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0E2797BF-649C-1414-DD3C-C6CBB5420D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703" y="381001"/>
            <a:ext cx="2133600" cy="531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CE3325C-9485-48ED-6331-DA11A980B57E}"/>
              </a:ext>
            </a:extLst>
          </p:cNvPr>
          <p:cNvSpPr txBox="1"/>
          <p:nvPr/>
        </p:nvSpPr>
        <p:spPr>
          <a:xfrm>
            <a:off x="0" y="6096000"/>
            <a:ext cx="9144000" cy="646331"/>
          </a:xfrm>
          <a:prstGeom prst="rect">
            <a:avLst/>
          </a:prstGeom>
          <a:ln>
            <a:solidFill>
              <a:srgbClr val="F59164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SciTech 2027 - 6th International conference on Advances in </a:t>
            </a:r>
            <a:r>
              <a:rPr lang="en-US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Science,Engineering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&amp;Technology (6th ICASET)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829367-AE56-56D9-3BC9-1D9D19AB7DD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46846"/>
            <a:ext cx="2898775" cy="968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1312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219</TotalTime>
  <Words>164</Words>
  <Application>Microsoft Office PowerPoint</Application>
  <PresentationFormat>On-screen Show (4:3)</PresentationFormat>
  <Paragraphs>17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Times New Roman</vt:lpstr>
      <vt:lpstr>Office Theme</vt:lpstr>
      <vt:lpstr>Guidelines:-</vt:lpstr>
      <vt:lpstr>PowerPoint Presentation</vt:lpstr>
      <vt:lpstr>Abstract:-  </vt:lpstr>
      <vt:lpstr>Description:-</vt:lpstr>
      <vt:lpstr>Conclusion: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IT-Support</cp:lastModifiedBy>
  <cp:revision>44</cp:revision>
  <dcterms:created xsi:type="dcterms:W3CDTF">2017-12-21T10:51:09Z</dcterms:created>
  <dcterms:modified xsi:type="dcterms:W3CDTF">2026-09-17T08:58:54Z</dcterms:modified>
</cp:coreProperties>
</file>